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3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5" d="100"/>
          <a:sy n="95" d="100"/>
        </p:scale>
        <p:origin x="3582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6C4206-9268-40CC-9A0E-58054071433C}" type="datetimeFigureOut">
              <a:rPr lang="en-US" smtClean="0"/>
              <a:t>6/12/2013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A521EC-3712-4956-9281-7BB8CD12B3A1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5286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3DC2B-B519-4E87-A4A3-521F3B6521AC}" type="datetimeFigureOut">
              <a:rPr lang="en-US" smtClean="0"/>
              <a:t>6/12/2013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194953-824E-4DC7-A41B-415AFFE97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281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94953-824E-4DC7-A41B-415AFFE97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474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94953-824E-4DC7-A41B-415AFFE97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729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94953-824E-4DC7-A41B-415AFFE97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3426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94953-824E-4DC7-A41B-415AFFE97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667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94953-824E-4DC7-A41B-415AFFE97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94953-824E-4DC7-A41B-415AFFE97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802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94953-824E-4DC7-A41B-415AFFE97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009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0" y="1025587"/>
            <a:ext cx="12188952" cy="58324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191108"/>
            <a:ext cx="3931920" cy="3981091"/>
          </a:xfrm>
        </p:spPr>
        <p:txBody>
          <a:bodyPr anchor="t">
            <a:noAutofit/>
          </a:bodyPr>
          <a:lstStyle>
            <a:lvl1pPr algn="ctr">
              <a:defRPr sz="8800" b="1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45035"/>
            <a:ext cx="3931920" cy="182178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4400" cap="all" normalizeH="1" baseline="0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654378" y="603504"/>
            <a:ext cx="6933024" cy="5650992"/>
          </a:xfrm>
          <a:solidFill>
            <a:schemeClr val="bg2"/>
          </a:solidFill>
          <a:ln w="152400">
            <a:solidFill>
              <a:schemeClr val="accent5"/>
            </a:solidFill>
            <a:miter lim="800000"/>
          </a:ln>
        </p:spPr>
        <p:txBody>
          <a:bodyPr lIns="0" tIns="365760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6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7109496" y="0"/>
            <a:ext cx="5082503" cy="4140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 flipH="1" flipV="1">
            <a:off x="0" y="54274"/>
            <a:ext cx="8352244" cy="68037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9864" y="1358661"/>
            <a:ext cx="7752272" cy="2743201"/>
          </a:xfrm>
        </p:spPr>
        <p:txBody>
          <a:bodyPr anchor="b">
            <a:normAutofit/>
          </a:bodyPr>
          <a:lstStyle>
            <a:lvl1pPr algn="ctr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9864" y="4232887"/>
            <a:ext cx="7752272" cy="161582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837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9136261" y="0"/>
            <a:ext cx="3055738" cy="248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5394960" cy="4572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9840" y="1828800"/>
            <a:ext cx="5394960" cy="4572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62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9136261" y="0"/>
            <a:ext cx="3055738" cy="248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799"/>
            <a:ext cx="5394960" cy="776378"/>
          </a:xfrm>
        </p:spPr>
        <p:txBody>
          <a:bodyPr anchor="b">
            <a:normAutofit/>
          </a:bodyPr>
          <a:lstStyle>
            <a:lvl1pPr marL="0" indent="0">
              <a:buNone/>
              <a:defRPr sz="2400" b="0" cap="none" normalizeH="0" baseline="0">
                <a:solidFill>
                  <a:schemeClr val="accent5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743199"/>
            <a:ext cx="5394960" cy="36576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39840" y="1828799"/>
            <a:ext cx="5394960" cy="776378"/>
          </a:xfrm>
        </p:spPr>
        <p:txBody>
          <a:bodyPr anchor="b">
            <a:normAutofit/>
          </a:bodyPr>
          <a:lstStyle>
            <a:lvl1pPr marL="0" indent="0">
              <a:buNone/>
              <a:defRPr sz="2400" b="0" cap="none" normalizeH="0" baseline="0">
                <a:solidFill>
                  <a:schemeClr val="accent5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9840" y="2743199"/>
            <a:ext cx="5394960" cy="36576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1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9136261" y="0"/>
            <a:ext cx="3055738" cy="248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35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9136261" y="0"/>
            <a:ext cx="3055738" cy="248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53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 flipH="1">
            <a:off x="0" y="0"/>
            <a:ext cx="3055738" cy="248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222221"/>
            <a:ext cx="4267200" cy="201168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3362" y="685800"/>
            <a:ext cx="6561438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429000"/>
            <a:ext cx="4267200" cy="24399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043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 flipV="1">
            <a:off x="3839756" y="54274"/>
            <a:ext cx="8352244" cy="680372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 flipH="1">
            <a:off x="0" y="0"/>
            <a:ext cx="3055738" cy="248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222221"/>
            <a:ext cx="4267200" cy="201168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73362" y="603504"/>
            <a:ext cx="6414039" cy="5650992"/>
          </a:xfrm>
          <a:solidFill>
            <a:schemeClr val="bg2"/>
          </a:solidFill>
          <a:ln w="152400">
            <a:solidFill>
              <a:schemeClr val="accent5"/>
            </a:solidFill>
            <a:miter lim="800000"/>
          </a:ln>
        </p:spPr>
        <p:txBody>
          <a:bodyPr tIns="365760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429000"/>
            <a:ext cx="4267200" cy="24399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451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9136261" y="0"/>
            <a:ext cx="3055738" cy="248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42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9136261" y="0"/>
            <a:ext cx="3055738" cy="24892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23120" y="365124"/>
            <a:ext cx="2011680" cy="6035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365124"/>
            <a:ext cx="9083615" cy="6035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32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0" y="1025587"/>
            <a:ext cx="12188952" cy="58324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2794704"/>
            <a:ext cx="8686800" cy="3377496"/>
          </a:xfrm>
        </p:spPr>
        <p:txBody>
          <a:bodyPr anchor="t">
            <a:noAutofit/>
          </a:bodyPr>
          <a:lstStyle>
            <a:lvl1pPr algn="ctr">
              <a:defRPr sz="8800" b="1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600" y="752569"/>
            <a:ext cx="8686800" cy="1821787"/>
          </a:xfrm>
        </p:spPr>
        <p:txBody>
          <a:bodyPr anchor="b">
            <a:normAutofit/>
          </a:bodyPr>
          <a:lstStyle>
            <a:lvl1pPr marL="0" indent="0" algn="ctr">
              <a:buNone/>
              <a:defRPr sz="4400" cap="all" normalizeH="1" baseline="0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77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3839756" y="0"/>
            <a:ext cx="8352244" cy="6803726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 bwMode="ltGray">
          <a:xfrm>
            <a:off x="590550" y="5956704"/>
            <a:ext cx="3778250" cy="438234"/>
            <a:chOff x="617910" y="6052079"/>
            <a:chExt cx="3890294" cy="438234"/>
          </a:xfrm>
        </p:grpSpPr>
        <p:sp>
          <p:nvSpPr>
            <p:cNvPr id="15" name="Freeform 14"/>
            <p:cNvSpPr/>
            <p:nvPr/>
          </p:nvSpPr>
          <p:spPr bwMode="ltGray">
            <a:xfrm>
              <a:off x="617910" y="6052079"/>
              <a:ext cx="3890294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 bwMode="ltGray">
            <a:xfrm>
              <a:off x="617910" y="6271196"/>
              <a:ext cx="3890294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 bwMode="ltGray">
            <a:xfrm>
              <a:off x="617910" y="6490313"/>
              <a:ext cx="3890294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67300" y="1765300"/>
            <a:ext cx="6515100" cy="3657600"/>
          </a:xfrm>
          <a:solidFill>
            <a:schemeClr val="bg2"/>
          </a:solidFill>
          <a:ln w="152400">
            <a:solidFill>
              <a:schemeClr val="accent5"/>
            </a:solidFill>
            <a:miter lim="800000"/>
          </a:ln>
        </p:spPr>
        <p:txBody>
          <a:bodyPr lIns="0" tIns="365760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6077" y="1765300"/>
            <a:ext cx="3723501" cy="3657600"/>
          </a:xfrm>
          <a:solidFill>
            <a:schemeClr val="bg2"/>
          </a:solidFill>
          <a:ln w="152400">
            <a:solidFill>
              <a:schemeClr val="accent5"/>
            </a:solidFill>
            <a:miter lim="800000"/>
          </a:ln>
        </p:spPr>
        <p:txBody>
          <a:bodyPr lIns="0" tIns="365760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590550" y="5736342"/>
            <a:ext cx="3778250" cy="74215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2pPr>
            <a:lvl3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3pPr>
            <a:lvl4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4pPr>
            <a:lvl5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5pPr>
            <a:lvl6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6pPr>
            <a:lvl7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7pPr>
            <a:lvl8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8pPr>
            <a:lvl9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9pPr>
          </a:lstStyle>
          <a:p>
            <a:r>
              <a:rPr lang="en-US" smtClean="0"/>
              <a:t>Add a caption here or delete this text to add a handwritten caption after printing your album. </a:t>
            </a:r>
            <a:endParaRPr lang="en-US"/>
          </a:p>
        </p:txBody>
      </p:sp>
      <p:grpSp>
        <p:nvGrpSpPr>
          <p:cNvPr id="19" name="Group 18"/>
          <p:cNvGrpSpPr/>
          <p:nvPr/>
        </p:nvGrpSpPr>
        <p:grpSpPr bwMode="ltGray">
          <a:xfrm>
            <a:off x="5067300" y="5956704"/>
            <a:ext cx="6515100" cy="438234"/>
            <a:chOff x="617910" y="6052079"/>
            <a:chExt cx="3890294" cy="438234"/>
          </a:xfrm>
        </p:grpSpPr>
        <p:sp>
          <p:nvSpPr>
            <p:cNvPr id="20" name="Freeform 19"/>
            <p:cNvSpPr/>
            <p:nvPr/>
          </p:nvSpPr>
          <p:spPr bwMode="ltGray">
            <a:xfrm>
              <a:off x="617910" y="6052079"/>
              <a:ext cx="3890294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 bwMode="ltGray">
            <a:xfrm>
              <a:off x="617910" y="6271196"/>
              <a:ext cx="3890294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 bwMode="ltGray">
            <a:xfrm>
              <a:off x="617910" y="6490313"/>
              <a:ext cx="3890294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067301" y="5736342"/>
            <a:ext cx="6515100" cy="74215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2pPr>
            <a:lvl3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3pPr>
            <a:lvl4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4pPr>
            <a:lvl5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5pPr>
            <a:lvl6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6pPr>
            <a:lvl7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7pPr>
            <a:lvl8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8pPr>
            <a:lvl9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9pPr>
          </a:lstStyle>
          <a:p>
            <a:r>
              <a:rPr lang="en-US" smtClean="0"/>
              <a:t>Add a caption here or delete this text to add a handwritten caption after printing your album.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50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7109496" y="0"/>
            <a:ext cx="5082503" cy="4140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 flipH="1" flipV="1">
            <a:off x="0" y="54274"/>
            <a:ext cx="8352244" cy="680372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 bwMode="ltGray">
          <a:xfrm>
            <a:off x="7327900" y="5740011"/>
            <a:ext cx="4406900" cy="654927"/>
            <a:chOff x="6095999" y="5740011"/>
            <a:chExt cx="5638801" cy="654927"/>
          </a:xfrm>
        </p:grpSpPr>
        <p:sp>
          <p:nvSpPr>
            <p:cNvPr id="26" name="Freeform 25"/>
            <p:cNvSpPr/>
            <p:nvPr/>
          </p:nvSpPr>
          <p:spPr bwMode="ltGray">
            <a:xfrm>
              <a:off x="6095999" y="6175821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 bwMode="ltGray">
            <a:xfrm>
              <a:off x="6095999" y="6394938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 bwMode="ltGray">
            <a:xfrm>
              <a:off x="6095999" y="5740011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 bwMode="ltGray">
            <a:xfrm>
              <a:off x="6095999" y="5959128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7900" y="3812875"/>
            <a:ext cx="4406899" cy="1672821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 rot="300000">
            <a:off x="8811848" y="833013"/>
            <a:ext cx="2743200" cy="2441448"/>
          </a:xfrm>
          <a:solidFill>
            <a:schemeClr val="bg2"/>
          </a:solidFill>
          <a:ln w="152400">
            <a:solidFill>
              <a:schemeClr val="accent5"/>
            </a:solidFill>
            <a:miter lim="800000"/>
          </a:ln>
        </p:spPr>
        <p:txBody>
          <a:bodyPr lIns="0" tIns="365760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17838" y="603504"/>
            <a:ext cx="5798388" cy="5650992"/>
          </a:xfrm>
          <a:solidFill>
            <a:schemeClr val="bg2"/>
          </a:solidFill>
          <a:ln w="152400">
            <a:solidFill>
              <a:schemeClr val="accent5"/>
            </a:solidFill>
            <a:miter lim="800000"/>
          </a:ln>
        </p:spPr>
        <p:txBody>
          <a:bodyPr lIns="0" tIns="365760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2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327900" y="5526881"/>
            <a:ext cx="4406900" cy="943379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2pPr>
            <a:lvl3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3pPr>
            <a:lvl4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4pPr>
            <a:lvl5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5pPr>
            <a:lvl6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6pPr>
            <a:lvl7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7pPr>
            <a:lvl8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8pPr>
            <a:lvl9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9pPr>
          </a:lstStyle>
          <a:p>
            <a:r>
              <a:rPr lang="en-US" smtClean="0"/>
              <a:t>Add a caption here or delete this text to add a handwritten caption after printing your album. </a:t>
            </a:r>
            <a:endParaRPr lang="en-US"/>
          </a:p>
        </p:txBody>
      </p:sp>
      <p:sp>
        <p:nvSpPr>
          <p:cNvPr id="31" name="Picture Placeholder 4"/>
          <p:cNvSpPr>
            <a:spLocks noGrp="1"/>
          </p:cNvSpPr>
          <p:nvPr>
            <p:ph type="pic" sz="quarter" idx="14"/>
          </p:nvPr>
        </p:nvSpPr>
        <p:spPr>
          <a:xfrm rot="21360000">
            <a:off x="7288093" y="1228792"/>
            <a:ext cx="1682496" cy="2194560"/>
          </a:xfrm>
          <a:solidFill>
            <a:schemeClr val="bg2"/>
          </a:solidFill>
          <a:ln w="152400">
            <a:solidFill>
              <a:schemeClr val="accent6"/>
            </a:solidFill>
            <a:miter lim="800000"/>
          </a:ln>
        </p:spPr>
        <p:txBody>
          <a:bodyPr lIns="0" tIns="365760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46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2520" y="1406814"/>
            <a:ext cx="12188952" cy="545118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 bwMode="ltGray">
          <a:xfrm>
            <a:off x="6724050" y="1104861"/>
            <a:ext cx="4406900" cy="654927"/>
            <a:chOff x="6095999" y="5740011"/>
            <a:chExt cx="5638801" cy="654927"/>
          </a:xfrm>
        </p:grpSpPr>
        <p:sp>
          <p:nvSpPr>
            <p:cNvPr id="26" name="Freeform 25"/>
            <p:cNvSpPr/>
            <p:nvPr/>
          </p:nvSpPr>
          <p:spPr bwMode="ltGray">
            <a:xfrm>
              <a:off x="6095999" y="6175821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 bwMode="ltGray">
            <a:xfrm>
              <a:off x="6095999" y="6394938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 bwMode="ltGray">
            <a:xfrm>
              <a:off x="6095999" y="5740011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 bwMode="ltGray">
            <a:xfrm>
              <a:off x="6095999" y="5959128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2901"/>
            <a:ext cx="5638800" cy="1257300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1"/>
          </p:nvPr>
        </p:nvSpPr>
        <p:spPr>
          <a:xfrm rot="21300000">
            <a:off x="559301" y="2002771"/>
            <a:ext cx="5760720" cy="3977640"/>
          </a:xfrm>
          <a:solidFill>
            <a:schemeClr val="bg2"/>
          </a:solidFill>
          <a:ln w="152400">
            <a:solidFill>
              <a:schemeClr val="accent6"/>
            </a:solidFill>
            <a:miter lim="800000"/>
          </a:ln>
        </p:spPr>
        <p:txBody>
          <a:bodyPr lIns="0" tIns="365760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2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724050" y="891731"/>
            <a:ext cx="4406900" cy="943379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2pPr>
            <a:lvl3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3pPr>
            <a:lvl4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4pPr>
            <a:lvl5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5pPr>
            <a:lvl6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6pPr>
            <a:lvl7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7pPr>
            <a:lvl8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8pPr>
            <a:lvl9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9pPr>
          </a:lstStyle>
          <a:p>
            <a:r>
              <a:rPr lang="en-US" smtClean="0"/>
              <a:t>Add a caption here or delete this text to add a handwritten caption after printing your album. </a:t>
            </a:r>
            <a:endParaRPr lang="en-US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4"/>
          </p:nvPr>
        </p:nvSpPr>
        <p:spPr>
          <a:xfrm rot="240000">
            <a:off x="5905609" y="2503392"/>
            <a:ext cx="5760720" cy="3749040"/>
          </a:xfrm>
          <a:solidFill>
            <a:schemeClr val="bg2"/>
          </a:solidFill>
          <a:ln w="152400">
            <a:solidFill>
              <a:schemeClr val="accent5"/>
            </a:solidFill>
            <a:miter lim="800000"/>
          </a:ln>
        </p:spPr>
        <p:txBody>
          <a:bodyPr lIns="0" tIns="365760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75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7109496" y="0"/>
            <a:ext cx="5082503" cy="41402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 flipH="1" flipV="1">
            <a:off x="0" y="54274"/>
            <a:ext cx="8352244" cy="680372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 bwMode="ltGray">
          <a:xfrm>
            <a:off x="1310639" y="898930"/>
            <a:ext cx="3714008" cy="654927"/>
            <a:chOff x="6095999" y="5740011"/>
            <a:chExt cx="5638801" cy="654927"/>
          </a:xfrm>
        </p:grpSpPr>
        <p:sp>
          <p:nvSpPr>
            <p:cNvPr id="26" name="Freeform 25"/>
            <p:cNvSpPr/>
            <p:nvPr/>
          </p:nvSpPr>
          <p:spPr bwMode="ltGray">
            <a:xfrm>
              <a:off x="6095999" y="6175821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 bwMode="ltGray">
            <a:xfrm>
              <a:off x="6095999" y="6394938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 bwMode="ltGray">
            <a:xfrm>
              <a:off x="6095999" y="5740011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 bwMode="ltGray">
            <a:xfrm>
              <a:off x="6095999" y="5959128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84336" y="4479086"/>
            <a:ext cx="3950464" cy="192171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1"/>
          </p:nvPr>
        </p:nvSpPr>
        <p:spPr>
          <a:xfrm rot="21300000">
            <a:off x="558605" y="1986831"/>
            <a:ext cx="6126480" cy="3977640"/>
          </a:xfrm>
          <a:solidFill>
            <a:schemeClr val="bg2"/>
          </a:solidFill>
          <a:ln w="152400">
            <a:solidFill>
              <a:schemeClr val="accent5"/>
            </a:solidFill>
            <a:miter lim="800000"/>
          </a:ln>
        </p:spPr>
        <p:txBody>
          <a:bodyPr lIns="0" tIns="365760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2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1310639" y="685800"/>
            <a:ext cx="3714007" cy="943379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2pPr>
            <a:lvl3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3pPr>
            <a:lvl4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4pPr>
            <a:lvl5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5pPr>
            <a:lvl6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6pPr>
            <a:lvl7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7pPr>
            <a:lvl8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8pPr>
            <a:lvl9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9pPr>
          </a:lstStyle>
          <a:p>
            <a:r>
              <a:rPr lang="en-US" smtClean="0"/>
              <a:t>Add a caption here or delete this text to add a handwritten caption after printing your album. </a:t>
            </a:r>
            <a:endParaRPr lang="en-US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5460604" y="699751"/>
            <a:ext cx="3329169" cy="3291840"/>
          </a:xfrm>
          <a:solidFill>
            <a:schemeClr val="bg2"/>
          </a:solidFill>
          <a:ln w="152400">
            <a:solidFill>
              <a:schemeClr val="accent6"/>
            </a:solidFill>
            <a:miter lim="800000"/>
          </a:ln>
        </p:spPr>
        <p:txBody>
          <a:bodyPr lIns="0" tIns="365760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9391960" y="699751"/>
            <a:ext cx="2194560" cy="3291840"/>
          </a:xfrm>
          <a:solidFill>
            <a:schemeClr val="bg2"/>
          </a:solidFill>
          <a:ln w="152400">
            <a:solidFill>
              <a:schemeClr val="accent6"/>
            </a:solidFill>
            <a:miter lim="800000"/>
          </a:ln>
        </p:spPr>
        <p:txBody>
          <a:bodyPr lIns="0" tIns="365760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16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 flipV="1">
            <a:off x="4876654" y="898930"/>
            <a:ext cx="7315346" cy="595907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 bwMode="ltGray">
          <a:xfrm>
            <a:off x="5897913" y="898930"/>
            <a:ext cx="4941537" cy="654927"/>
            <a:chOff x="6095999" y="5740011"/>
            <a:chExt cx="5638801" cy="654927"/>
          </a:xfrm>
        </p:grpSpPr>
        <p:sp>
          <p:nvSpPr>
            <p:cNvPr id="26" name="Freeform 25"/>
            <p:cNvSpPr/>
            <p:nvPr/>
          </p:nvSpPr>
          <p:spPr bwMode="ltGray">
            <a:xfrm>
              <a:off x="6095999" y="6175821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 bwMode="ltGray">
            <a:xfrm>
              <a:off x="6095999" y="6394938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 bwMode="ltGray">
            <a:xfrm>
              <a:off x="6095999" y="5740011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 bwMode="ltGray">
            <a:xfrm>
              <a:off x="6095999" y="5959128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299" y="4479086"/>
            <a:ext cx="3657600" cy="192171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97913" y="685800"/>
            <a:ext cx="4941537" cy="943379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2pPr>
            <a:lvl3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3pPr>
            <a:lvl4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4pPr>
            <a:lvl5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5pPr>
            <a:lvl6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6pPr>
            <a:lvl7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7pPr>
            <a:lvl8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8pPr>
            <a:lvl9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9pPr>
          </a:lstStyle>
          <a:p>
            <a:r>
              <a:rPr lang="en-US" smtClean="0"/>
              <a:t>Add a caption here or delete this text to add a handwritten caption after printing your album. </a:t>
            </a:r>
            <a:endParaRPr lang="en-US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609600" y="699751"/>
            <a:ext cx="4744994" cy="3474720"/>
          </a:xfrm>
          <a:solidFill>
            <a:schemeClr val="bg2"/>
          </a:solidFill>
          <a:ln w="152400">
            <a:solidFill>
              <a:schemeClr val="accent5"/>
            </a:solidFill>
            <a:miter lim="800000"/>
          </a:ln>
        </p:spPr>
        <p:txBody>
          <a:bodyPr lIns="0" tIns="365760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5"/>
          </p:nvPr>
        </p:nvSpPr>
        <p:spPr>
          <a:xfrm rot="180000">
            <a:off x="5049586" y="2131946"/>
            <a:ext cx="6583680" cy="4099381"/>
          </a:xfrm>
          <a:solidFill>
            <a:schemeClr val="bg2"/>
          </a:solidFill>
          <a:ln w="152400">
            <a:solidFill>
              <a:schemeClr val="accent6"/>
            </a:solidFill>
            <a:miter lim="800000"/>
          </a:ln>
        </p:spPr>
        <p:txBody>
          <a:bodyPr lIns="0" tIns="365760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62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3839756" y="0"/>
            <a:ext cx="8352244" cy="680372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 bwMode="ltGray">
          <a:xfrm>
            <a:off x="457200" y="5740011"/>
            <a:ext cx="4406900" cy="654927"/>
            <a:chOff x="6095999" y="5740011"/>
            <a:chExt cx="5638801" cy="654927"/>
          </a:xfrm>
        </p:grpSpPr>
        <p:sp>
          <p:nvSpPr>
            <p:cNvPr id="26" name="Freeform 25"/>
            <p:cNvSpPr/>
            <p:nvPr/>
          </p:nvSpPr>
          <p:spPr bwMode="ltGray">
            <a:xfrm>
              <a:off x="6095999" y="6175821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 bwMode="ltGray">
            <a:xfrm>
              <a:off x="6095999" y="6394938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 bwMode="ltGray">
            <a:xfrm>
              <a:off x="6095999" y="5740011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 bwMode="ltGray">
            <a:xfrm>
              <a:off x="6095999" y="5959128"/>
              <a:ext cx="5638801" cy="0"/>
            </a:xfrm>
            <a:custGeom>
              <a:avLst/>
              <a:gdLst>
                <a:gd name="connsiteX0" fmla="*/ 0 w 3593804"/>
                <a:gd name="connsiteY0" fmla="*/ 0 h 0"/>
                <a:gd name="connsiteX1" fmla="*/ 3593804 w 359380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804">
                  <a:moveTo>
                    <a:pt x="0" y="0"/>
                  </a:moveTo>
                  <a:lnTo>
                    <a:pt x="3593804" y="0"/>
                  </a:lnTo>
                </a:path>
              </a:pathLst>
            </a:custGeom>
            <a:noFill/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2901"/>
            <a:ext cx="11277600" cy="1257300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 rot="300000">
            <a:off x="2132410" y="2248778"/>
            <a:ext cx="2743200" cy="2441448"/>
          </a:xfrm>
          <a:solidFill>
            <a:schemeClr val="bg2"/>
          </a:solidFill>
          <a:ln w="152400">
            <a:solidFill>
              <a:schemeClr val="accent6"/>
            </a:solidFill>
            <a:miter lim="800000"/>
          </a:ln>
        </p:spPr>
        <p:txBody>
          <a:bodyPr lIns="0" tIns="365760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5511801" y="1761524"/>
            <a:ext cx="6070600" cy="4482757"/>
          </a:xfrm>
          <a:solidFill>
            <a:schemeClr val="bg2"/>
          </a:solidFill>
          <a:ln w="152400">
            <a:solidFill>
              <a:schemeClr val="accent5"/>
            </a:solidFill>
            <a:miter lim="800000"/>
          </a:ln>
        </p:spPr>
        <p:txBody>
          <a:bodyPr lIns="0" tIns="365760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2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526881"/>
            <a:ext cx="4406900" cy="943379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2pPr>
            <a:lvl3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3pPr>
            <a:lvl4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4pPr>
            <a:lvl5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5pPr>
            <a:lvl6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6pPr>
            <a:lvl7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7pPr>
            <a:lvl8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8pPr>
            <a:lvl9pPr marL="0" indent="0"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9pPr>
          </a:lstStyle>
          <a:p>
            <a:r>
              <a:rPr lang="en-US" smtClean="0"/>
              <a:t>Add a caption here or delete this text to add a handwritten caption after printing your album. </a:t>
            </a:r>
            <a:endParaRPr lang="en-US"/>
          </a:p>
        </p:txBody>
      </p:sp>
      <p:sp>
        <p:nvSpPr>
          <p:cNvPr id="31" name="Picture Placeholder 4"/>
          <p:cNvSpPr>
            <a:spLocks noGrp="1"/>
          </p:cNvSpPr>
          <p:nvPr>
            <p:ph type="pic" sz="quarter" idx="14"/>
          </p:nvPr>
        </p:nvSpPr>
        <p:spPr>
          <a:xfrm rot="21360000">
            <a:off x="608655" y="2644557"/>
            <a:ext cx="1682496" cy="2194560"/>
          </a:xfrm>
          <a:solidFill>
            <a:schemeClr val="bg2"/>
          </a:solidFill>
          <a:ln w="152400">
            <a:solidFill>
              <a:schemeClr val="accent5"/>
            </a:solidFill>
            <a:miter lim="800000"/>
          </a:ln>
        </p:spPr>
        <p:txBody>
          <a:bodyPr lIns="0" tIns="365760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5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9136261" y="0"/>
            <a:ext cx="3055738" cy="248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71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41540"/>
            <a:ext cx="11277600" cy="13586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799"/>
            <a:ext cx="11277600" cy="457200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  <a:p>
            <a:pPr lvl="5"/>
            <a:r>
              <a:rPr lang="en-US" smtClean="0"/>
              <a:t>Six</a:t>
            </a:r>
          </a:p>
          <a:p>
            <a:pPr lvl="6"/>
            <a:r>
              <a:rPr lang="en-US" smtClean="0"/>
              <a:t>Seven</a:t>
            </a:r>
          </a:p>
          <a:p>
            <a:pPr lvl="7"/>
            <a:r>
              <a:rPr lang="en-US" smtClean="0"/>
              <a:t>Eight</a:t>
            </a:r>
          </a:p>
          <a:p>
            <a:pPr lvl="8"/>
            <a:r>
              <a:rPr lang="en-US" smtClean="0"/>
              <a:t>nine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5597" y="6517112"/>
            <a:ext cx="2743200" cy="18288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E2780EB-DA8E-4119-92C3-325CCEAABAC4}" type="datetimeFigureOut">
              <a:rPr lang="en-US" smtClean="0"/>
              <a:pPr/>
              <a:t>6/12/2013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517112"/>
            <a:ext cx="7086315" cy="18288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50880" y="6517112"/>
            <a:ext cx="883920" cy="18288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3670645A-F9B6-4347-860F-FE9ED88D0C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148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50" r:id="rId9"/>
    <p:sldLayoutId id="2147483651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4400" b="1" kern="1200" cap="all" normalizeH="1" baseline="0">
          <a:solidFill>
            <a:schemeClr val="accent5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5" pos="3840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Spring break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2013</a:t>
            </a:r>
          </a:p>
        </p:txBody>
      </p:sp>
      <p:pic>
        <p:nvPicPr>
          <p:cNvPr id="7" name="Picture Placeholder 6" descr="Surfboards lined up. To change this picture, select it and delete. Then click the Insert Picture icon to insert a new image." title="Sample Picture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" b="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0021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50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11355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75015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6" name="Picture Placeholder 15"/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178814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3" name="Picture Placeholder 12"/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99496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64863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pring Break Album">
  <a:themeElements>
    <a:clrScheme name="Spring Break">
      <a:dk1>
        <a:srgbClr val="5C452E"/>
      </a:dk1>
      <a:lt1>
        <a:sysClr val="window" lastClr="FFFFFF"/>
      </a:lt1>
      <a:dk2>
        <a:srgbClr val="000000"/>
      </a:dk2>
      <a:lt2>
        <a:srgbClr val="F6F2DE"/>
      </a:lt2>
      <a:accent1>
        <a:srgbClr val="FDC348"/>
      </a:accent1>
      <a:accent2>
        <a:srgbClr val="F48D1C"/>
      </a:accent2>
      <a:accent3>
        <a:srgbClr val="CC471E"/>
      </a:accent3>
      <a:accent4>
        <a:srgbClr val="5496C6"/>
      </a:accent4>
      <a:accent5>
        <a:srgbClr val="418770"/>
      </a:accent5>
      <a:accent6>
        <a:srgbClr val="94C777"/>
      </a:accent6>
      <a:hlink>
        <a:srgbClr val="CC471E"/>
      </a:hlink>
      <a:folHlink>
        <a:srgbClr val="938853"/>
      </a:folHlink>
    </a:clrScheme>
    <a:fontScheme name="Juice ITC - Segoe Script">
      <a:majorFont>
        <a:latin typeface="Juice ITC"/>
        <a:ea typeface=""/>
        <a:cs typeface=""/>
      </a:majorFont>
      <a:minorFont>
        <a:latin typeface="Segoe Scrip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  <a:miter lim="800000"/>
        </a:ln>
        <a:ln w="12700" cap="flat" cmpd="sng" algn="in">
          <a:solidFill>
            <a:schemeClr val="phClr"/>
          </a:solidFill>
          <a:prstDash val="solid"/>
          <a:miter lim="800000"/>
        </a:ln>
        <a:ln w="19050" cap="flat" cmpd="sng" algn="in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pringBreak_Album.potx" id="{ED072D2C-EA04-4CE0-8527-EC2299E53E8A}" vid="{FC50F543-12DA-4BDE-B8DE-CBF10AE35493}"/>
    </a:ext>
  </a:extLst>
</a:theme>
</file>

<file path=ppt/theme/theme2.xml><?xml version="1.0" encoding="utf-8"?>
<a:theme xmlns:a="http://schemas.openxmlformats.org/drawingml/2006/main" name="Office Theme">
  <a:themeElements>
    <a:clrScheme name="Spring Break">
      <a:dk1>
        <a:srgbClr val="5C452E"/>
      </a:dk1>
      <a:lt1>
        <a:sysClr val="window" lastClr="FFFFFF"/>
      </a:lt1>
      <a:dk2>
        <a:srgbClr val="000000"/>
      </a:dk2>
      <a:lt2>
        <a:srgbClr val="F6F2DE"/>
      </a:lt2>
      <a:accent1>
        <a:srgbClr val="FDC348"/>
      </a:accent1>
      <a:accent2>
        <a:srgbClr val="F48D1C"/>
      </a:accent2>
      <a:accent3>
        <a:srgbClr val="CC471E"/>
      </a:accent3>
      <a:accent4>
        <a:srgbClr val="5496C6"/>
      </a:accent4>
      <a:accent5>
        <a:srgbClr val="418770"/>
      </a:accent5>
      <a:accent6>
        <a:srgbClr val="94C777"/>
      </a:accent6>
      <a:hlink>
        <a:srgbClr val="CC471E"/>
      </a:hlink>
      <a:folHlink>
        <a:srgbClr val="938853"/>
      </a:folHlink>
    </a:clrScheme>
    <a:fontScheme name="Juice ITC - Segoe Script">
      <a:majorFont>
        <a:latin typeface="Juice ITC"/>
        <a:ea typeface=""/>
        <a:cs typeface=""/>
      </a:majorFont>
      <a:minorFont>
        <a:latin typeface="Segoe Scrip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  <a:miter lim="800000"/>
        </a:ln>
        <a:ln w="12700" cap="flat" cmpd="sng" algn="in">
          <a:solidFill>
            <a:schemeClr val="phClr"/>
          </a:solidFill>
          <a:prstDash val="solid"/>
          <a:miter lim="800000"/>
        </a:ln>
        <a:ln w="19050" cap="flat" cmpd="sng" algn="in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Spring Break">
      <a:dk1>
        <a:srgbClr val="5C452E"/>
      </a:dk1>
      <a:lt1>
        <a:sysClr val="window" lastClr="FFFFFF"/>
      </a:lt1>
      <a:dk2>
        <a:srgbClr val="000000"/>
      </a:dk2>
      <a:lt2>
        <a:srgbClr val="F6F2DE"/>
      </a:lt2>
      <a:accent1>
        <a:srgbClr val="FDC348"/>
      </a:accent1>
      <a:accent2>
        <a:srgbClr val="F48D1C"/>
      </a:accent2>
      <a:accent3>
        <a:srgbClr val="CC471E"/>
      </a:accent3>
      <a:accent4>
        <a:srgbClr val="5496C6"/>
      </a:accent4>
      <a:accent5>
        <a:srgbClr val="418770"/>
      </a:accent5>
      <a:accent6>
        <a:srgbClr val="94C777"/>
      </a:accent6>
      <a:hlink>
        <a:srgbClr val="CC471E"/>
      </a:hlink>
      <a:folHlink>
        <a:srgbClr val="938853"/>
      </a:folHlink>
    </a:clrScheme>
    <a:fontScheme name="Juice ITC - Segoe Script">
      <a:majorFont>
        <a:latin typeface="Juice ITC"/>
        <a:ea typeface=""/>
        <a:cs typeface=""/>
      </a:majorFont>
      <a:minorFont>
        <a:latin typeface="Segoe Scrip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  <a:miter lim="800000"/>
        </a:ln>
        <a:ln w="12700" cap="flat" cmpd="sng" algn="in">
          <a:solidFill>
            <a:schemeClr val="phClr"/>
          </a:solidFill>
          <a:prstDash val="solid"/>
          <a:miter lim="800000"/>
        </a:ln>
        <a:ln w="19050" cap="flat" cmpd="sng" algn="in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f583bd66513a361a730282b6a794e35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41151cf538834e171094e4faaf2d7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85EA129-DE3E-4BBF-885F-3F25E0E0DA2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E569AFF-744C-4445-BB5A-39D1FE567A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7EAAB77-D29D-4A88-AB1A-0BF6150F83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</Words>
  <Application>Microsoft Office PowerPoint</Application>
  <PresentationFormat>Widescreen</PresentationFormat>
  <Paragraphs>2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Spring Break Album</vt:lpstr>
      <vt:lpstr>Spring break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Spring break</dc:title>
  <dc:creator/>
  <cp:lastModifiedBy/>
  <cp:revision>2</cp:revision>
  <dcterms:created xsi:type="dcterms:W3CDTF">2013-05-10T13:06:48Z</dcterms:created>
  <dcterms:modified xsi:type="dcterms:W3CDTF">2013-06-12T19:52:37Z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</Properties>
</file>