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977E0-9FBC-4710-BD06-5062CC7AD548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4152A-E40A-4142-9FF0-AAA9783C9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598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7484B-019A-439B-974D-6E02073C23FC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DB201-0E00-4A4B-B715-5FDBF53FF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58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06637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3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22363"/>
            <a:ext cx="9144000" cy="2306638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5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7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1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42900"/>
            <a:ext cx="3932237" cy="21587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342900"/>
            <a:ext cx="6172200" cy="582929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68559"/>
            <a:ext cx="3932237" cy="3503641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6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16528" y="365125"/>
            <a:ext cx="2037272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133273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29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0354" y="5637364"/>
            <a:ext cx="6524446" cy="534836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subtitle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151120" y="342900"/>
            <a:ext cx="6583680" cy="384048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21360920">
            <a:off x="630474" y="924313"/>
            <a:ext cx="3840480" cy="512064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0354" y="4200633"/>
            <a:ext cx="6524446" cy="137019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97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rizontal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 bwMode="hidden">
          <a:xfrm>
            <a:off x="990" y="685800"/>
            <a:ext cx="12191010" cy="54864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1722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5334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7200" y="992124"/>
            <a:ext cx="11277600" cy="4873752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0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 bwMode="hidden">
          <a:xfrm>
            <a:off x="990" y="685800"/>
            <a:ext cx="12191010" cy="54864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5334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1722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7200" y="992124"/>
            <a:ext cx="5487924" cy="4873752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248400" y="992124"/>
            <a:ext cx="5486400" cy="4873752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87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Four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990" y="685243"/>
            <a:ext cx="12191010" cy="13716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5334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7088"/>
            <a:ext cx="4853636" cy="114386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0249" y="533400"/>
            <a:ext cx="2651760" cy="26517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1200" y="2648309"/>
            <a:ext cx="3798498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9066564" y="533400"/>
            <a:ext cx="2651760" cy="26517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090249" y="3520440"/>
            <a:ext cx="2651760" cy="26517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>
            <a:off x="9066564" y="3520440"/>
            <a:ext cx="2651760" cy="26517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25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990" y="4800600"/>
            <a:ext cx="12191010" cy="13716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1722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04117"/>
            <a:ext cx="5257800" cy="114386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80200" y="392112"/>
            <a:ext cx="5029200" cy="5964238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1200" y="1524000"/>
            <a:ext cx="4114800" cy="1905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9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7200" y="342900"/>
            <a:ext cx="5487924" cy="3935802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248400" y="342900"/>
            <a:ext cx="5486400" cy="3935802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2362" y="4485736"/>
            <a:ext cx="3657600" cy="168646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5"/>
          </p:nvPr>
        </p:nvSpPr>
        <p:spPr>
          <a:xfrm>
            <a:off x="7162800" y="4485736"/>
            <a:ext cx="3657600" cy="168646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69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990" y="685243"/>
            <a:ext cx="12191010" cy="13716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5334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7088"/>
            <a:ext cx="4853636" cy="114386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0248" y="533400"/>
            <a:ext cx="5644551" cy="393192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38822" y="4693204"/>
            <a:ext cx="4814978" cy="147899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idx="14"/>
          </p:nvPr>
        </p:nvSpPr>
        <p:spPr>
          <a:xfrm rot="195460">
            <a:off x="3227982" y="2470557"/>
            <a:ext cx="2377440" cy="31089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 rot="21394454">
            <a:off x="792700" y="2816440"/>
            <a:ext cx="2377440" cy="310896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6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Three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hidden">
          <a:xfrm>
            <a:off x="990" y="4800600"/>
            <a:ext cx="12191010" cy="1371600"/>
          </a:xfrm>
          <a:prstGeom prst="rect">
            <a:avLst/>
          </a:prstGeom>
          <a:gradFill>
            <a:gsLst>
              <a:gs pos="35000">
                <a:schemeClr val="bg1">
                  <a:lumMod val="65000"/>
                  <a:lumOff val="35000"/>
                  <a:alpha val="60000"/>
                </a:schemeClr>
              </a:gs>
              <a:gs pos="0">
                <a:schemeClr val="tx2">
                  <a:alpha val="90000"/>
                  <a:lumMod val="0"/>
                </a:schemeClr>
              </a:gs>
              <a:gs pos="100000">
                <a:schemeClr val="bg1">
                  <a:lumMod val="65000"/>
                  <a:lumOff val="35000"/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172200"/>
            <a:ext cx="12192000" cy="1524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8" y="4891326"/>
            <a:ext cx="5243341" cy="114386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9" y="3446687"/>
            <a:ext cx="5243341" cy="12187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EF9A-E7B3-4517-8038-65BEB7915A49}" type="datetimeFigureOut">
              <a:rPr lang="en-US" smtClean="0"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idx="14"/>
          </p:nvPr>
        </p:nvSpPr>
        <p:spPr>
          <a:xfrm rot="21399265">
            <a:off x="6348116" y="454960"/>
            <a:ext cx="3291840" cy="246888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 rot="303383">
            <a:off x="9660140" y="669025"/>
            <a:ext cx="1951096" cy="2551434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1" y="350520"/>
            <a:ext cx="5029200" cy="5974080"/>
          </a:xfrm>
          <a:solidFill>
            <a:schemeClr val="bg1">
              <a:lumMod val="50000"/>
              <a:lumOff val="50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5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2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10500" y="6408799"/>
            <a:ext cx="1943100" cy="2264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CEF9A-E7B3-4517-8038-65BEB7915A49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408799"/>
            <a:ext cx="6750050" cy="2264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75850" y="6408799"/>
            <a:ext cx="1377950" cy="2264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2412F-EBA6-4A6D-A4D4-2B90367D5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51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57" r:id="rId6"/>
    <p:sldLayoutId id="2147483664" r:id="rId7"/>
    <p:sldLayoutId id="2147483665" r:id="rId8"/>
    <p:sldLayoutId id="2147483666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8" r:id="rId17"/>
    <p:sldLayoutId id="2147483659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28" userDrawn="1">
          <p15:clr>
            <a:srgbClr val="F26B43"/>
          </p15:clr>
        </p15:guide>
        <p15:guide id="4" pos="7152" userDrawn="1">
          <p15:clr>
            <a:srgbClr val="F26B43"/>
          </p15:clr>
        </p15:guide>
        <p15:guide id="5" pos="288" userDrawn="1">
          <p15:clr>
            <a:srgbClr val="F26B43"/>
          </p15:clr>
        </p15:guide>
        <p15:guide id="6" pos="7392" userDrawn="1">
          <p15:clr>
            <a:srgbClr val="F26B43"/>
          </p15:clr>
        </p15:guide>
        <p15:guide id="7" orient="horz" pos="216" userDrawn="1">
          <p15:clr>
            <a:srgbClr val="F26B43"/>
          </p15:clr>
        </p15:guide>
        <p15:guide id="8" orient="horz" pos="3888" userDrawn="1">
          <p15:clr>
            <a:srgbClr val="F26B43"/>
          </p15:clr>
        </p15:guide>
        <p15:guide id="9" orient="horz" pos="1152" userDrawn="1">
          <p15:clr>
            <a:srgbClr val="F26B43"/>
          </p15:clr>
        </p15:guide>
        <p15:guide id="10" pos="1248" userDrawn="1">
          <p15:clr>
            <a:srgbClr val="F26B43"/>
          </p15:clr>
        </p15:guide>
        <p15:guide id="11" orient="horz" pos="960" userDrawn="1">
          <p15:clr>
            <a:srgbClr val="F26B43"/>
          </p15:clr>
        </p15:guide>
        <p15:guide id="12" orient="horz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2013</a:t>
            </a:r>
            <a:endParaRPr lang="en-US"/>
          </a:p>
        </p:txBody>
      </p:sp>
      <p:pic>
        <p:nvPicPr>
          <p:cNvPr id="7" name="Picture Placeholder 6" descr="Two guys pulling a boat into the water" title="Sample picture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 descr="Two girls wearing sunglasses" title="Sample picture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"/>
          <a:stretch/>
        </p:blipFill>
        <p:spPr/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Vacation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9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0499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88927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235688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5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370994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idx="14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5473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alk Album">
  <a:themeElements>
    <a:clrScheme name="Chalk Album">
      <a:dk1>
        <a:srgbClr val="000000"/>
      </a:dk1>
      <a:lt1>
        <a:sysClr val="window" lastClr="FFFFFF"/>
      </a:lt1>
      <a:dk2>
        <a:srgbClr val="454545"/>
      </a:dk2>
      <a:lt2>
        <a:srgbClr val="E6E6E6"/>
      </a:lt2>
      <a:accent1>
        <a:srgbClr val="A1F66D"/>
      </a:accent1>
      <a:accent2>
        <a:srgbClr val="FFCF54"/>
      </a:accent2>
      <a:accent3>
        <a:srgbClr val="35C9D8"/>
      </a:accent3>
      <a:accent4>
        <a:srgbClr val="F85934"/>
      </a:accent4>
      <a:accent5>
        <a:srgbClr val="DA75E5"/>
      </a:accent5>
      <a:accent6>
        <a:srgbClr val="FE8C2E"/>
      </a:accent6>
      <a:hlink>
        <a:srgbClr val="35C9D8"/>
      </a:hlink>
      <a:folHlink>
        <a:srgbClr val="BFBFBF"/>
      </a:folHlink>
    </a:clrScheme>
    <a:fontScheme name="Courier New">
      <a:majorFont>
        <a:latin typeface="Courier New"/>
        <a:ea typeface=""/>
        <a:cs typeface=""/>
      </a:majorFont>
      <a:minorFont>
        <a:latin typeface="Courier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lkAlbum_postXML3.pptx" id="{4B1B33AC-D475-43EE-9959-F68875256E0C}" vid="{32F6FA73-6495-4188-A3B7-2BB501D7C209}"/>
    </a:ext>
  </a:extLst>
</a:theme>
</file>

<file path=ppt/theme/theme2.xml><?xml version="1.0" encoding="utf-8"?>
<a:theme xmlns:a="http://schemas.openxmlformats.org/drawingml/2006/main" name="Office Theme">
  <a:themeElements>
    <a:clrScheme name="Chalk Album">
      <a:dk1>
        <a:srgbClr val="000000"/>
      </a:dk1>
      <a:lt1>
        <a:sysClr val="window" lastClr="FFFFFF"/>
      </a:lt1>
      <a:dk2>
        <a:srgbClr val="454545"/>
      </a:dk2>
      <a:lt2>
        <a:srgbClr val="E6E6E6"/>
      </a:lt2>
      <a:accent1>
        <a:srgbClr val="A1F66D"/>
      </a:accent1>
      <a:accent2>
        <a:srgbClr val="FFCF54"/>
      </a:accent2>
      <a:accent3>
        <a:srgbClr val="35C9D8"/>
      </a:accent3>
      <a:accent4>
        <a:srgbClr val="F85934"/>
      </a:accent4>
      <a:accent5>
        <a:srgbClr val="DA75E5"/>
      </a:accent5>
      <a:accent6>
        <a:srgbClr val="FE8C2E"/>
      </a:accent6>
      <a:hlink>
        <a:srgbClr val="35C9D8"/>
      </a:hlink>
      <a:folHlink>
        <a:srgbClr val="BFBFBF"/>
      </a:folHlink>
    </a:clrScheme>
    <a:fontScheme name="Courier New">
      <a:majorFont>
        <a:latin typeface="Courier New"/>
        <a:ea typeface=""/>
        <a:cs typeface=""/>
      </a:majorFont>
      <a:minorFont>
        <a:latin typeface="Courier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alk Album">
      <a:dk1>
        <a:srgbClr val="000000"/>
      </a:dk1>
      <a:lt1>
        <a:sysClr val="window" lastClr="FFFFFF"/>
      </a:lt1>
      <a:dk2>
        <a:srgbClr val="454545"/>
      </a:dk2>
      <a:lt2>
        <a:srgbClr val="E6E6E6"/>
      </a:lt2>
      <a:accent1>
        <a:srgbClr val="A1F66D"/>
      </a:accent1>
      <a:accent2>
        <a:srgbClr val="FFCF54"/>
      </a:accent2>
      <a:accent3>
        <a:srgbClr val="35C9D8"/>
      </a:accent3>
      <a:accent4>
        <a:srgbClr val="F85934"/>
      </a:accent4>
      <a:accent5>
        <a:srgbClr val="DA75E5"/>
      </a:accent5>
      <a:accent6>
        <a:srgbClr val="FE8C2E"/>
      </a:accent6>
      <a:hlink>
        <a:srgbClr val="35C9D8"/>
      </a:hlink>
      <a:folHlink>
        <a:srgbClr val="BFBFBF"/>
      </a:folHlink>
    </a:clrScheme>
    <a:fontScheme name="Courier New">
      <a:majorFont>
        <a:latin typeface="Courier New"/>
        <a:ea typeface=""/>
        <a:cs typeface=""/>
      </a:majorFont>
      <a:minorFont>
        <a:latin typeface="Courier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1EBD0E-EF67-4B4D-A994-754F9F609FF6}"/>
</file>

<file path=customXml/itemProps2.xml><?xml version="1.0" encoding="utf-8"?>
<ds:datastoreItem xmlns:ds="http://schemas.openxmlformats.org/officeDocument/2006/customXml" ds:itemID="{A14DD748-0507-4B4F-9BB9-7A4440DEB6A4}"/>
</file>

<file path=customXml/itemProps3.xml><?xml version="1.0" encoding="utf-8"?>
<ds:datastoreItem xmlns:ds="http://schemas.openxmlformats.org/officeDocument/2006/customXml" ds:itemID="{D2926C5D-6CF9-43E0-BF0F-33D659257520}"/>
</file>

<file path=docProps/app.xml><?xml version="1.0" encoding="utf-8"?>
<Properties xmlns="http://schemas.openxmlformats.org/officeDocument/2006/extended-properties" xmlns:vt="http://schemas.openxmlformats.org/officeDocument/2006/docPropsVTypes">
  <Template>Chalk_album</Template>
  <TotalTime>0</TotalTime>
  <Words>2</Words>
  <Application>Microsoft Office PowerPoint</Application>
  <PresentationFormat>Widescreen</PresentationFormat>
  <Paragraphs>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Courier New</vt:lpstr>
      <vt:lpstr>Chalk Album</vt:lpstr>
      <vt:lpstr>Vacation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2013-07-12T19:21:26Z</dcterms:created>
  <dcterms:modified xsi:type="dcterms:W3CDTF">2013-07-16T12:30:41Z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